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D81"/>
    <a:srgbClr val="08637C"/>
    <a:srgbClr val="0B5A78"/>
    <a:srgbClr val="09607A"/>
    <a:srgbClr val="183365"/>
    <a:srgbClr val="0B7788"/>
    <a:srgbClr val="183266"/>
    <a:srgbClr val="007C88"/>
    <a:srgbClr val="8693B0"/>
    <a:srgbClr val="349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4" d="100"/>
          <a:sy n="124" d="100"/>
        </p:scale>
        <p:origin x="-72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X="700000" custLinFactY="-166796" custLinFactNeighborX="706999" custLinFactNeighborY="-2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 custLinFactNeighborY="0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6866500B-E9AB-4CED-BF39-6B70479651D8}" type="presOf" srcId="{FD0A78A0-965B-4065-8758-5136EB7B1EF5}" destId="{996E4A34-0C3A-4AB3-9A6E-933F938C660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DDFB9FE1-7B7E-49FE-A224-F319834FFE1F}" type="presOf" srcId="{9D7C8450-2CB1-404B-BEFE-86DE8A72A389}" destId="{7D4E20AA-37E2-47A8-8707-235F6B707C50}" srcOrd="0" destOrd="0" presId="urn:microsoft.com/office/officeart/2008/layout/AlternatingHexagons"/>
    <dgm:cxn modelId="{435C5976-E26E-437E-A867-A4C8FDE83110}" type="presOf" srcId="{0447B9C5-C46F-4F58-9F46-78A43B295470}" destId="{BD9E120E-77A3-4322-954F-B5409AE16AE3}" srcOrd="0" destOrd="0" presId="urn:microsoft.com/office/officeart/2008/layout/AlternatingHexagons"/>
    <dgm:cxn modelId="{9CCFA79A-868D-4FC5-983F-48750D5B15B1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E783BE98-59E3-4C9B-977A-0E984FF9E69A}" type="presOf" srcId="{91BFDAFC-9B8D-4C30-A3E0-0DDBC29F125B}" destId="{D696DBB9-0FDA-43E8-AA8C-AFE5F4E42050}" srcOrd="0" destOrd="0" presId="urn:microsoft.com/office/officeart/2008/layout/AlternatingHexagons"/>
    <dgm:cxn modelId="{8851923D-431E-46FC-9CF6-D5A79069371C}" type="presOf" srcId="{4536C284-E38F-4FC7-997A-F736F1E844DE}" destId="{24F31F2A-2CC6-4895-9FF0-C0423B70940D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3753FCAA-D68A-4661-A3A8-F7530F5BD67C}" type="presOf" srcId="{E1666081-CBDD-4799-855A-B5DABF24F0AF}" destId="{ED0C11F6-8E03-4228-8D1A-1D07CD52FADA}" srcOrd="0" destOrd="0" presId="urn:microsoft.com/office/officeart/2008/layout/AlternatingHexagons"/>
    <dgm:cxn modelId="{EE667792-BC8C-4995-A624-4551BE18BD90}" type="presOf" srcId="{8DDE6482-63D6-40FA-B1D3-4D6606DFFB2E}" destId="{6C5E8407-9B96-4DA8-9D52-77FC17D80D09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E00A6C03-4A6C-4DBB-A150-FD559DDC7D07}" type="presOf" srcId="{FAEFFFF1-E759-4844-8979-E5F067EACA73}" destId="{500A7FF5-4A0C-4872-BC31-B7E62312AE29}" srcOrd="0" destOrd="0" presId="urn:microsoft.com/office/officeart/2008/layout/AlternatingHexagons"/>
    <dgm:cxn modelId="{615DD8FA-3A76-4389-8E4B-F3EA7425F324}" type="presOf" srcId="{6791A10F-9059-4429-859B-C4D2A16A4B91}" destId="{AA8196C0-A443-483A-8E14-ED00FAF03801}" srcOrd="0" destOrd="0" presId="urn:microsoft.com/office/officeart/2008/layout/AlternatingHexagons"/>
    <dgm:cxn modelId="{F46748BE-7DD4-4789-B660-72FFD7D0F9FE}" type="presParOf" srcId="{5FB082F6-01B3-45C4-923D-4DBE7BC7C2D4}" destId="{1A35AF1F-F776-4747-A309-2F399B534B82}" srcOrd="0" destOrd="0" presId="urn:microsoft.com/office/officeart/2008/layout/AlternatingHexagons"/>
    <dgm:cxn modelId="{0BDA47C3-1242-451E-B474-B1C43DE26A13}" type="presParOf" srcId="{1A35AF1F-F776-4747-A309-2F399B534B82}" destId="{ED0C11F6-8E03-4228-8D1A-1D07CD52FADA}" srcOrd="0" destOrd="0" presId="urn:microsoft.com/office/officeart/2008/layout/AlternatingHexagons"/>
    <dgm:cxn modelId="{11C94ACC-A794-45B8-AF0E-7497A3913523}" type="presParOf" srcId="{1A35AF1F-F776-4747-A309-2F399B534B82}" destId="{AA8196C0-A443-483A-8E14-ED00FAF03801}" srcOrd="1" destOrd="0" presId="urn:microsoft.com/office/officeart/2008/layout/AlternatingHexagons"/>
    <dgm:cxn modelId="{DF14F7D4-5D9C-4374-9B23-2C6636ECAAD0}" type="presParOf" srcId="{1A35AF1F-F776-4747-A309-2F399B534B82}" destId="{166EE7C5-B903-45D8-8383-EFC2A157A92B}" srcOrd="2" destOrd="0" presId="urn:microsoft.com/office/officeart/2008/layout/AlternatingHexagons"/>
    <dgm:cxn modelId="{74A51384-3180-4441-ACCE-8CD126F2679B}" type="presParOf" srcId="{1A35AF1F-F776-4747-A309-2F399B534B82}" destId="{5A789BA3-5BDC-47A3-9C48-BBFDCB96E628}" srcOrd="3" destOrd="0" presId="urn:microsoft.com/office/officeart/2008/layout/AlternatingHexagons"/>
    <dgm:cxn modelId="{44B39C39-5AD5-4BC7-BF99-6D15BAF4A6EC}" type="presParOf" srcId="{1A35AF1F-F776-4747-A309-2F399B534B82}" destId="{500A7FF5-4A0C-4872-BC31-B7E62312AE29}" srcOrd="4" destOrd="0" presId="urn:microsoft.com/office/officeart/2008/layout/AlternatingHexagons"/>
    <dgm:cxn modelId="{B8AA8E79-FA60-4E4A-9540-4E14116A3F65}" type="presParOf" srcId="{5FB082F6-01B3-45C4-923D-4DBE7BC7C2D4}" destId="{98D6BEB7-33C8-4191-85EA-49243A6AA5BB}" srcOrd="1" destOrd="0" presId="urn:microsoft.com/office/officeart/2008/layout/AlternatingHexagons"/>
    <dgm:cxn modelId="{18A9EFD0-7D3A-42F5-A655-7DC8AF2379C1}" type="presParOf" srcId="{5FB082F6-01B3-45C4-923D-4DBE7BC7C2D4}" destId="{A69BE243-3BD2-4C05-B358-9C65D08C6FED}" srcOrd="2" destOrd="0" presId="urn:microsoft.com/office/officeart/2008/layout/AlternatingHexagons"/>
    <dgm:cxn modelId="{F5D742DA-4B9F-4FF9-9A3F-19F9820C227E}" type="presParOf" srcId="{A69BE243-3BD2-4C05-B358-9C65D08C6FED}" destId="{24F31F2A-2CC6-4895-9FF0-C0423B70940D}" srcOrd="0" destOrd="0" presId="urn:microsoft.com/office/officeart/2008/layout/AlternatingHexagons"/>
    <dgm:cxn modelId="{6092619B-351F-4CDE-80AB-4D76872D6E91}" type="presParOf" srcId="{A69BE243-3BD2-4C05-B358-9C65D08C6FED}" destId="{996E4A34-0C3A-4AB3-9A6E-933F938C660A}" srcOrd="1" destOrd="0" presId="urn:microsoft.com/office/officeart/2008/layout/AlternatingHexagons"/>
    <dgm:cxn modelId="{21CF0CFE-4F24-4F2B-A632-C166A86077A5}" type="presParOf" srcId="{A69BE243-3BD2-4C05-B358-9C65D08C6FED}" destId="{FCA0C7B2-6A53-4EDB-AE9F-0E4BAB9A78EE}" srcOrd="2" destOrd="0" presId="urn:microsoft.com/office/officeart/2008/layout/AlternatingHexagons"/>
    <dgm:cxn modelId="{AA16A8E7-FB20-4128-8900-B734E01DD4D1}" type="presParOf" srcId="{A69BE243-3BD2-4C05-B358-9C65D08C6FED}" destId="{69036681-9B5D-439B-B834-E7A34888368F}" srcOrd="3" destOrd="0" presId="urn:microsoft.com/office/officeart/2008/layout/AlternatingHexagons"/>
    <dgm:cxn modelId="{0E254C55-AD4C-4C61-BF49-AA63090D67EB}" type="presParOf" srcId="{A69BE243-3BD2-4C05-B358-9C65D08C6FED}" destId="{6C5E8407-9B96-4DA8-9D52-77FC17D80D09}" srcOrd="4" destOrd="0" presId="urn:microsoft.com/office/officeart/2008/layout/AlternatingHexagons"/>
    <dgm:cxn modelId="{67895D9C-F60A-48D1-A8B6-6CE24365726C}" type="presParOf" srcId="{5FB082F6-01B3-45C4-923D-4DBE7BC7C2D4}" destId="{C635EDD0-6CC5-4D19-BBD4-E7976FFCB000}" srcOrd="3" destOrd="0" presId="urn:microsoft.com/office/officeart/2008/layout/AlternatingHexagons"/>
    <dgm:cxn modelId="{F6BF4716-0DEA-4565-8923-1E650F25C5DA}" type="presParOf" srcId="{5FB082F6-01B3-45C4-923D-4DBE7BC7C2D4}" destId="{A47D13F5-1AD7-4E7A-9FED-020AD2B84A36}" srcOrd="4" destOrd="0" presId="urn:microsoft.com/office/officeart/2008/layout/AlternatingHexagons"/>
    <dgm:cxn modelId="{6DBF0749-2C97-474A-836B-9AF54D7C8E63}" type="presParOf" srcId="{A47D13F5-1AD7-4E7A-9FED-020AD2B84A36}" destId="{7D4E20AA-37E2-47A8-8707-235F6B707C50}" srcOrd="0" destOrd="0" presId="urn:microsoft.com/office/officeart/2008/layout/AlternatingHexagons"/>
    <dgm:cxn modelId="{DDDC3712-5330-4C9C-8B1F-C56FD1F91EAD}" type="presParOf" srcId="{A47D13F5-1AD7-4E7A-9FED-020AD2B84A36}" destId="{D696DBB9-0FDA-43E8-AA8C-AFE5F4E42050}" srcOrd="1" destOrd="0" presId="urn:microsoft.com/office/officeart/2008/layout/AlternatingHexagons"/>
    <dgm:cxn modelId="{518894FB-6BB6-4197-BEF4-9452EF2A842A}" type="presParOf" srcId="{A47D13F5-1AD7-4E7A-9FED-020AD2B84A36}" destId="{4E263A7D-70B4-4EC2-8350-C1AE5941212C}" srcOrd="2" destOrd="0" presId="urn:microsoft.com/office/officeart/2008/layout/AlternatingHexagons"/>
    <dgm:cxn modelId="{D34672DA-6BD2-4631-84CB-CA3A68BF1156}" type="presParOf" srcId="{A47D13F5-1AD7-4E7A-9FED-020AD2B84A36}" destId="{91A3D77E-9B02-4808-A3EF-CE0C856FC289}" srcOrd="3" destOrd="0" presId="urn:microsoft.com/office/officeart/2008/layout/AlternatingHexagons"/>
    <dgm:cxn modelId="{3184DF5E-A4F3-4C2A-BB0A-EB1ECA472CC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1294039" y="16979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1346433" y="40707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CC71614-ED19-F16D-6B7A-165B78FB6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C6E577F1-1CB8-06E0-7B93-C45121F19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56024D33-82E7-F8C1-F1AD-E11AD6C89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CCAF30B4-5DB0-5402-A828-1E9A3B774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0E23326E-1A3E-A702-2867-7EED4CF87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15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3413773-9807-1E8B-84B7-3EFB3850A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B54A72ED-5FD4-480E-4BB5-C2EDB97F4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C92509B-6923-66CB-A0F9-620C7F129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F8BD482C-97B1-F9A8-534B-CD5C68115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99E43CCF-C8B1-D6EF-7E4F-257357E5A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76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426AEE5F-384C-03A0-CECD-C8DDA8F26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EDABB3CB-0597-2E50-BFC7-A354CA8D2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485EBF8-A20D-8DD1-6797-71BF5E83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19D7DAAE-4138-8B32-4CCF-1C92CF643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A3B80636-B4F1-7D14-9F5B-0BCEF97F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632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A7060C7-7D74-3CA0-12B7-14402FC6D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7F5E155-4134-5084-EBBC-1A5759F6E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557A4F8-08F8-1871-A159-813F3C6F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BA4E31A5-357F-CCB9-3238-AB089FB89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E96C0124-40D6-546F-1EE6-D40F10F0B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33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19211A1-625E-5333-B528-50452A408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39B03F8-6A7F-6F7B-F15C-0359B2E90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1FDA602-925B-50A7-BC0A-95146E8CD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D792325D-02D7-75D6-07A5-F05DEDC7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089DBAC-97BE-897C-E0CE-B13E37D9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99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5DF12A7-6605-2D05-91B1-5E31FC57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3032FA3-5A8B-4BA3-65DF-9D8B8BD45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91E5A282-DBFA-83ED-D09C-F30A25620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00357B99-3A92-08CC-C48D-74389B87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9F789B8E-BBAF-A1E3-7B8F-EAF777535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D63742A4-709D-1A99-CE29-7260ED47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270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5724959-49C8-6E32-106E-2AB76E22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3D39FDD7-6A75-D012-27C7-9EB2AE5D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4EA1CC73-BE9A-AA6D-1295-A4F0C3F6B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25FC82E3-3D28-95D1-C128-F3761C76C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AF6AF10C-CA6B-8B9B-091A-FEF8DA883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7E56FBFE-9735-6FCE-82E1-ABA428CFF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58EA888B-2D1C-9DA6-A074-668AD9F0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F6B9EE39-1EED-53DB-0BF9-841BE124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820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BEA5960-65E6-8236-4D4F-B3B451D9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EEBED00D-3A2F-BA8F-C644-726D1C983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049E69C4-5659-F227-15F2-D66F79F8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4D08DF9A-FFF7-6A01-0993-00B061116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6765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22A2C931-692F-4F51-E53C-E7DB3DBA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6752589F-FC9E-078F-AF6E-7C95CFD7C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87160AEB-F605-9921-F92F-4AA5769AE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32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4125F7E-12CE-D17F-2A9B-DEE976E54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6248E2E-9F36-84AA-B21E-3D78EFF1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DF48D74-5E9B-52FE-3B76-AE5075617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3283BB1B-E624-8F5A-11B6-12EAF9CE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FD7BB816-788D-0276-1299-DC6604FA4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84C44B03-33BE-014F-DF1E-7E9FD6E08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41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037AD27-38F9-7D09-ECC9-00951253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C9D92891-3EC3-28BD-C4F9-94FD710338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1D780B6-E6A7-CD6C-6527-B2C7BE05F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23527A44-0D48-5D45-71DD-3F8F067D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19565E09-F7E2-1049-5244-3D6DE7964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3B1D5F1D-B566-BB34-F3DC-B8DB0BF5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513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13C867D6-1172-21F7-926B-53DEA546A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7004B2BA-0C89-FBF2-A462-B0F126F2E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89698794-7D44-4A83-C866-A66E8AA36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CBC7F-AC3F-4A63-B543-4F02A139A2AA}" type="datetimeFigureOut">
              <a:rPr lang="el-GR" smtClean="0"/>
              <a:t>23/9/2022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F2604F7-9EDC-0C9C-A966-B0E9CC502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11E1009-573F-42CE-6B15-A96459F41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3A004-464B-4C23-BE84-8EB744F5702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22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183365"/>
            </a:gs>
            <a:gs pos="60000">
              <a:srgbClr val="007C88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&#10;&#10;Description automatically generated">
            <a:extLst>
              <a:ext uri="{FF2B5EF4-FFF2-40B4-BE49-F238E27FC236}">
                <a16:creationId xmlns:a16="http://schemas.microsoft.com/office/drawing/2014/main" xmlns="" id="{557CF7CF-8A95-CF75-11B3-13B9150EF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8" y="46634"/>
            <a:ext cx="809963" cy="810860"/>
          </a:xfrm>
          <a:prstGeom prst="rect">
            <a:avLst/>
          </a:prstGeom>
          <a:noFill/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0E815C60-2FF2-B6CF-513E-4D8BA7C852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83" t="13056" r="50000" b="50000"/>
          <a:stretch/>
        </p:blipFill>
        <p:spPr>
          <a:xfrm>
            <a:off x="10992168" y="46634"/>
            <a:ext cx="1115694" cy="810860"/>
          </a:xfrm>
          <a:prstGeom prst="rect">
            <a:avLst/>
          </a:prstGeom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xmlns="" id="{D53EC3ED-113F-28D9-9E5C-117638D3614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74193" y="242582"/>
            <a:ext cx="5791200" cy="485606"/>
          </a:xfrm>
          <a:prstGeom prst="rect">
            <a:avLst/>
          </a:prstGeom>
          <a:noFill/>
        </p:spPr>
        <p:txBody>
          <a:bodyPr wrap="square"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POSTER</a:t>
            </a: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TITLE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fr-CA" altLang="en-US" sz="9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Authors</a:t>
            </a: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xmlns="" id="{FC81AFB0-8F86-95C9-E713-163366874C6E}"/>
              </a:ext>
            </a:extLst>
          </p:cNvPr>
          <p:cNvSpPr/>
          <p:nvPr/>
        </p:nvSpPr>
        <p:spPr bwMode="auto">
          <a:xfrm>
            <a:off x="84138" y="1086423"/>
            <a:ext cx="3700462" cy="13850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xmlns="" id="{4348A682-82F2-B4CC-B623-C5ABBF18F910}"/>
              </a:ext>
            </a:extLst>
          </p:cNvPr>
          <p:cNvSpPr/>
          <p:nvPr/>
        </p:nvSpPr>
        <p:spPr>
          <a:xfrm>
            <a:off x="84138" y="1360488"/>
            <a:ext cx="3700462" cy="84137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0" name="Rectangle 43">
            <a:extLst>
              <a:ext uri="{FF2B5EF4-FFF2-40B4-BE49-F238E27FC236}">
                <a16:creationId xmlns:a16="http://schemas.microsoft.com/office/drawing/2014/main" xmlns="" id="{C552C957-DDD4-6A84-7A30-23B1AAB431AA}"/>
              </a:ext>
            </a:extLst>
          </p:cNvPr>
          <p:cNvSpPr/>
          <p:nvPr/>
        </p:nvSpPr>
        <p:spPr bwMode="auto">
          <a:xfrm>
            <a:off x="84138" y="2419349"/>
            <a:ext cx="3700462" cy="1190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chemeClr val="bg1"/>
                </a:solidFill>
                <a:latin typeface="Arial" charset="0"/>
                <a:cs typeface="Arial" charset="0"/>
              </a:rPr>
              <a:t>AIM</a:t>
            </a:r>
            <a:endParaRPr lang="en-CA" altLang="en-US" sz="10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29">
            <a:extLst>
              <a:ext uri="{FF2B5EF4-FFF2-40B4-BE49-F238E27FC236}">
                <a16:creationId xmlns:a16="http://schemas.microsoft.com/office/drawing/2014/main" xmlns="" id="{1CE67D84-C561-5B0C-6863-D776D35C9D2D}"/>
              </a:ext>
            </a:extLst>
          </p:cNvPr>
          <p:cNvSpPr/>
          <p:nvPr/>
        </p:nvSpPr>
        <p:spPr>
          <a:xfrm>
            <a:off x="84138" y="2688827"/>
            <a:ext cx="3700462" cy="99377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3" name="Rectangle 46">
            <a:extLst>
              <a:ext uri="{FF2B5EF4-FFF2-40B4-BE49-F238E27FC236}">
                <a16:creationId xmlns:a16="http://schemas.microsoft.com/office/drawing/2014/main" xmlns="" id="{0DF9ED02-D51D-BE47-93CC-CCF2E0E3E165}"/>
              </a:ext>
            </a:extLst>
          </p:cNvPr>
          <p:cNvSpPr/>
          <p:nvPr/>
        </p:nvSpPr>
        <p:spPr bwMode="auto">
          <a:xfrm>
            <a:off x="82550" y="3833017"/>
            <a:ext cx="3700462" cy="13850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chemeClr val="bg1"/>
                </a:solidFill>
                <a:latin typeface="Arial" charset="0"/>
                <a:cs typeface="Arial" charset="0"/>
              </a:rPr>
              <a:t>METHODS</a:t>
            </a:r>
            <a:endParaRPr lang="en-CA" altLang="en-US" sz="10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ectangle 34">
            <a:extLst>
              <a:ext uri="{FF2B5EF4-FFF2-40B4-BE49-F238E27FC236}">
                <a16:creationId xmlns:a16="http://schemas.microsoft.com/office/drawing/2014/main" xmlns="" id="{AB6ADD71-F2B7-B289-BEA4-BBEA81E44241}"/>
              </a:ext>
            </a:extLst>
          </p:cNvPr>
          <p:cNvSpPr/>
          <p:nvPr/>
        </p:nvSpPr>
        <p:spPr>
          <a:xfrm>
            <a:off x="82550" y="4125134"/>
            <a:ext cx="3700462" cy="247635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xmlns="" id="{C9E942C8-2299-883C-5EEB-900A9A8455FB}"/>
              </a:ext>
            </a:extLst>
          </p:cNvPr>
          <p:cNvSpPr/>
          <p:nvPr/>
        </p:nvSpPr>
        <p:spPr bwMode="auto">
          <a:xfrm>
            <a:off x="4012406" y="1059790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chemeClr val="bg1"/>
                </a:solidFill>
                <a:latin typeface="Arial" charset="0"/>
                <a:cs typeface="Arial" charset="0"/>
              </a:rPr>
              <a:t>RESULTS</a:t>
            </a:r>
            <a:endParaRPr lang="en-CA" altLang="en-US" sz="10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Rectangle 37">
            <a:extLst>
              <a:ext uri="{FF2B5EF4-FFF2-40B4-BE49-F238E27FC236}">
                <a16:creationId xmlns:a16="http://schemas.microsoft.com/office/drawing/2014/main" xmlns="" id="{82F2B220-EB5D-665E-772B-BDEE8BE76249}"/>
              </a:ext>
            </a:extLst>
          </p:cNvPr>
          <p:cNvSpPr/>
          <p:nvPr/>
        </p:nvSpPr>
        <p:spPr>
          <a:xfrm>
            <a:off x="4012406" y="1360488"/>
            <a:ext cx="1957387" cy="317341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7" name="Rectangle 40">
            <a:extLst>
              <a:ext uri="{FF2B5EF4-FFF2-40B4-BE49-F238E27FC236}">
                <a16:creationId xmlns:a16="http://schemas.microsoft.com/office/drawing/2014/main" xmlns="" id="{45677C51-6C4D-D83A-C4A7-25C8726BA4D6}"/>
              </a:ext>
            </a:extLst>
          </p:cNvPr>
          <p:cNvSpPr/>
          <p:nvPr/>
        </p:nvSpPr>
        <p:spPr>
          <a:xfrm>
            <a:off x="6139656" y="1389401"/>
            <a:ext cx="2039937" cy="134292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sp>
        <p:nvSpPr>
          <p:cNvPr id="18" name="Rectangle 42">
            <a:extLst>
              <a:ext uri="{FF2B5EF4-FFF2-40B4-BE49-F238E27FC236}">
                <a16:creationId xmlns:a16="http://schemas.microsoft.com/office/drawing/2014/main" xmlns="" id="{9EC32884-E19C-74FD-C7FE-8279ADD8C657}"/>
              </a:ext>
            </a:extLst>
          </p:cNvPr>
          <p:cNvSpPr/>
          <p:nvPr/>
        </p:nvSpPr>
        <p:spPr>
          <a:xfrm>
            <a:off x="6139654" y="2892972"/>
            <a:ext cx="2039937" cy="163268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9" name="Rectangle 54">
            <a:extLst>
              <a:ext uri="{FF2B5EF4-FFF2-40B4-BE49-F238E27FC236}">
                <a16:creationId xmlns:a16="http://schemas.microsoft.com/office/drawing/2014/main" xmlns="" id="{72B17F0A-983A-C9A1-B2A1-86B23645CB4E}"/>
              </a:ext>
            </a:extLst>
          </p:cNvPr>
          <p:cNvSpPr/>
          <p:nvPr/>
        </p:nvSpPr>
        <p:spPr>
          <a:xfrm>
            <a:off x="4012406" y="4655853"/>
            <a:ext cx="4167187" cy="194066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20" name="Rectangle 36">
            <a:extLst>
              <a:ext uri="{FF2B5EF4-FFF2-40B4-BE49-F238E27FC236}">
                <a16:creationId xmlns:a16="http://schemas.microsoft.com/office/drawing/2014/main" xmlns="" id="{74DCDC2A-03AF-0697-21EA-965A1BD5EF57}"/>
              </a:ext>
            </a:extLst>
          </p:cNvPr>
          <p:cNvSpPr/>
          <p:nvPr/>
        </p:nvSpPr>
        <p:spPr bwMode="auto">
          <a:xfrm>
            <a:off x="8550804" y="1053835"/>
            <a:ext cx="3557058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chemeClr val="bg1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Rectangle 24">
            <a:extLst>
              <a:ext uri="{FF2B5EF4-FFF2-40B4-BE49-F238E27FC236}">
                <a16:creationId xmlns:a16="http://schemas.microsoft.com/office/drawing/2014/main" xmlns="" id="{E67EA2C8-262E-D98B-88A9-FB46E319D830}"/>
              </a:ext>
            </a:extLst>
          </p:cNvPr>
          <p:cNvSpPr/>
          <p:nvPr/>
        </p:nvSpPr>
        <p:spPr>
          <a:xfrm>
            <a:off x="8550804" y="1362738"/>
            <a:ext cx="3557058" cy="19181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22" name="Rectangle 56">
            <a:extLst>
              <a:ext uri="{FF2B5EF4-FFF2-40B4-BE49-F238E27FC236}">
                <a16:creationId xmlns:a16="http://schemas.microsoft.com/office/drawing/2014/main" xmlns="" id="{5D70DBDD-7478-950C-11FD-75A6EB89EC3E}"/>
              </a:ext>
            </a:extLst>
          </p:cNvPr>
          <p:cNvSpPr/>
          <p:nvPr/>
        </p:nvSpPr>
        <p:spPr bwMode="auto">
          <a:xfrm>
            <a:off x="8550804" y="3429000"/>
            <a:ext cx="3557058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chemeClr val="bg1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50">
            <a:extLst>
              <a:ext uri="{FF2B5EF4-FFF2-40B4-BE49-F238E27FC236}">
                <a16:creationId xmlns:a16="http://schemas.microsoft.com/office/drawing/2014/main" xmlns="" id="{F9B76AAB-18EC-E690-96F8-8E11F16CABB8}"/>
              </a:ext>
            </a:extLst>
          </p:cNvPr>
          <p:cNvSpPr/>
          <p:nvPr/>
        </p:nvSpPr>
        <p:spPr>
          <a:xfrm>
            <a:off x="8550804" y="3723168"/>
            <a:ext cx="3557058" cy="8024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 (optional).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24" name="Rectangle 47">
            <a:extLst>
              <a:ext uri="{FF2B5EF4-FFF2-40B4-BE49-F238E27FC236}">
                <a16:creationId xmlns:a16="http://schemas.microsoft.com/office/drawing/2014/main" xmlns="" id="{882845D6-7C39-BC2A-EEB9-1E1C77379224}"/>
              </a:ext>
            </a:extLst>
          </p:cNvPr>
          <p:cNvSpPr/>
          <p:nvPr/>
        </p:nvSpPr>
        <p:spPr bwMode="auto">
          <a:xfrm>
            <a:off x="8550804" y="4672822"/>
            <a:ext cx="3557058" cy="13811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chemeClr val="bg1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3">
            <a:extLst>
              <a:ext uri="{FF2B5EF4-FFF2-40B4-BE49-F238E27FC236}">
                <a16:creationId xmlns:a16="http://schemas.microsoft.com/office/drawing/2014/main" xmlns="" id="{85C7F727-7B4E-A2C7-3837-9A86647552FC}"/>
              </a:ext>
            </a:extLst>
          </p:cNvPr>
          <p:cNvSpPr/>
          <p:nvPr/>
        </p:nvSpPr>
        <p:spPr>
          <a:xfrm>
            <a:off x="8550804" y="4952953"/>
            <a:ext cx="3557058" cy="10395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26" name="TextBox 18">
            <a:extLst>
              <a:ext uri="{FF2B5EF4-FFF2-40B4-BE49-F238E27FC236}">
                <a16:creationId xmlns:a16="http://schemas.microsoft.com/office/drawing/2014/main" xmlns="" id="{B0CDE5B1-74A2-2D09-815B-C127BF1E5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0804" y="6134495"/>
            <a:ext cx="2417762" cy="13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800" b="1" dirty="0" err="1">
                <a:solidFill>
                  <a:schemeClr val="bg1"/>
                </a:solidFill>
              </a:rPr>
              <a:t>Cont</a:t>
            </a:r>
            <a:r>
              <a:rPr lang="fr-CA" altLang="en-US" sz="800" b="1" dirty="0" err="1">
                <a:solidFill>
                  <a:schemeClr val="bg1"/>
                </a:solidFill>
              </a:rPr>
              <a:t>act</a:t>
            </a:r>
            <a:r>
              <a:rPr lang="fr-CA" altLang="en-US" sz="800" b="1" dirty="0">
                <a:solidFill>
                  <a:schemeClr val="bg1"/>
                </a:solidFill>
              </a:rPr>
              <a:t> information 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sp>
        <p:nvSpPr>
          <p:cNvPr id="27" name="Rectangle 39">
            <a:extLst>
              <a:ext uri="{FF2B5EF4-FFF2-40B4-BE49-F238E27FC236}">
                <a16:creationId xmlns:a16="http://schemas.microsoft.com/office/drawing/2014/main" xmlns="" id="{B0B806C0-0DCF-0B0C-D3F3-EC5C21D1EB09}"/>
              </a:ext>
            </a:extLst>
          </p:cNvPr>
          <p:cNvSpPr/>
          <p:nvPr/>
        </p:nvSpPr>
        <p:spPr>
          <a:xfrm>
            <a:off x="8550804" y="6398082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28" name="Diagram 58">
            <a:extLst>
              <a:ext uri="{FF2B5EF4-FFF2-40B4-BE49-F238E27FC236}">
                <a16:creationId xmlns:a16="http://schemas.microsoft.com/office/drawing/2014/main" xmlns="" id="{86CB4AF1-15DA-55E4-0C80-91CAEFC736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1710259"/>
              </p:ext>
            </p:extLst>
          </p:nvPr>
        </p:nvGraphicFramePr>
        <p:xfrm>
          <a:off x="6139656" y="170120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9" name="Table 66">
            <a:extLst>
              <a:ext uri="{FF2B5EF4-FFF2-40B4-BE49-F238E27FC236}">
                <a16:creationId xmlns:a16="http://schemas.microsoft.com/office/drawing/2014/main" xmlns="" id="{5D3F3DDC-A422-5522-9994-3CE7DDE71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583057"/>
              </p:ext>
            </p:extLst>
          </p:nvPr>
        </p:nvGraphicFramePr>
        <p:xfrm>
          <a:off x="6309515" y="3385347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9548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202</Words>
  <Application>Microsoft Office PowerPoint</Application>
  <PresentationFormat>Προσαρμογή</PresentationFormat>
  <Paragraphs>27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POSTER TITLE Authors &amp; Institutions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 Authors &amp; Institutions</dc:title>
  <dc:creator>Anna Eleftheriou</dc:creator>
  <cp:lastModifiedBy>user</cp:lastModifiedBy>
  <cp:revision>3</cp:revision>
  <dcterms:created xsi:type="dcterms:W3CDTF">2022-07-02T07:01:13Z</dcterms:created>
  <dcterms:modified xsi:type="dcterms:W3CDTF">2022-09-23T09:46:30Z</dcterms:modified>
</cp:coreProperties>
</file>